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544" autoAdjust="0"/>
    <p:restoredTop sz="94624" autoAdjust="0"/>
  </p:normalViewPr>
  <p:slideViewPr>
    <p:cSldViewPr>
      <p:cViewPr>
        <p:scale>
          <a:sx n="70" d="100"/>
          <a:sy n="70" d="100"/>
        </p:scale>
        <p:origin x="-1344" y="3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C004-7373-4EED-AB25-4ECBAD2BFEB9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1A49E-0617-469C-BBE1-C75375FA309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1A49E-0617-469C-BBE1-C75375FA309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xmlns="" id="{1DAC5403-E1D0-4032-A9FE-410B2982643C}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4177" y="1680191"/>
            <a:ext cx="3275648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766" y="2107416"/>
            <a:ext cx="758846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4177" y="1333944"/>
            <a:ext cx="3275648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xmlns="" id="{2A3D73F7-77EC-4576-B541-20C032F462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8143" y="4720038"/>
            <a:ext cx="7567715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691BBC0-FAFE-4A57-9925-6182B74C4C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659886" y="4453465"/>
            <a:ext cx="1824228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xmlns="" id="{1DAC5403-E1D0-4032-A9FE-410B2982643C}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4177" y="4222969"/>
            <a:ext cx="3275648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xmlns="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4177" y="3927698"/>
            <a:ext cx="3275648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xmlns="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8143" y="2655075"/>
            <a:ext cx="7567715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xmlns="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51792" y="5230724"/>
            <a:ext cx="4440417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34177" y="4929014"/>
            <a:ext cx="3275648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xmlns="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8142" y="993494"/>
            <a:ext cx="7578093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540A1271-E1E7-40AB-9552-9B4249544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367153" y="2421953"/>
            <a:ext cx="440969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xmlns="" id="{1DAC5403-E1D0-4032-A9FE-410B2982643C}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766" y="2107416"/>
            <a:ext cx="758846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691BBC0-FAFE-4A57-9925-6182B74C4C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659886" y="4453465"/>
            <a:ext cx="1824228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766" y="4720036"/>
            <a:ext cx="758846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155" y="128016"/>
            <a:ext cx="894968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70F12-3A1D-4116-88BF-B9E84A0FF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0730BC-75B6-4D4E-B04F-002F7B98DFD2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31411" y="6114045"/>
            <a:ext cx="281178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6270" y="1747488"/>
            <a:ext cx="3321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825625"/>
            <a:ext cx="78867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155" y="128016"/>
            <a:ext cx="894968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70F12-3A1D-4116-88BF-B9E84A0FF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0730BC-75B6-4D4E-B04F-002F7B98DFD2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31411" y="6114045"/>
            <a:ext cx="281178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6270" y="1747488"/>
            <a:ext cx="3321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155" y="128016"/>
            <a:ext cx="894968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70F12-3A1D-4116-88BF-B9E84A0FF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0730BC-75B6-4D4E-B04F-002F7B98DFD2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31411" y="6114045"/>
            <a:ext cx="281178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6270" y="1747488"/>
            <a:ext cx="3321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9842" y="1840864"/>
            <a:ext cx="3868340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840863"/>
            <a:ext cx="3887391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xmlns="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155" y="128016"/>
            <a:ext cx="894968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70F12-3A1D-4116-88BF-B9E84A0FF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0730BC-75B6-4D4E-B04F-002F7B98DFD2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31411" y="6114045"/>
            <a:ext cx="281178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6270" y="2105709"/>
            <a:ext cx="281178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177592"/>
            <a:ext cx="2949178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85009" y="457200"/>
            <a:ext cx="462915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155" y="128016"/>
            <a:ext cx="894968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70F12-3A1D-4116-88BF-B9E84A0FF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0730BC-75B6-4D4E-B04F-002F7B98DFD2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31411" y="6114045"/>
            <a:ext cx="281178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6270" y="2105709"/>
            <a:ext cx="281178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177592"/>
            <a:ext cx="2949178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70F12-3A1D-4116-88BF-B9E84A0FF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0730BC-75B6-4D4E-B04F-002F7B98DFD2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31411" y="6114045"/>
            <a:ext cx="281178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234690" y="1667974"/>
            <a:ext cx="267462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70F12-3A1D-4116-88BF-B9E84A0FF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0730BC-75B6-4D4E-B04F-002F7B98DFD2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31411" y="6114045"/>
            <a:ext cx="281178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57630"/>
            <a:ext cx="78867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13332" y="1667974"/>
            <a:ext cx="6117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xmlns="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683" y="1960171"/>
            <a:ext cx="662015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xmlns="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1901" y="1984172"/>
            <a:ext cx="2327333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xmlns="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5481" y="1960171"/>
            <a:ext cx="662015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xmlns="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08454" y="1984172"/>
            <a:ext cx="1682939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xmlns="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30066" y="1977950"/>
            <a:ext cx="662015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xmlns="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3039" y="2001951"/>
            <a:ext cx="2219337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xmlns="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5045" y="3103993"/>
            <a:ext cx="127396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xmlns="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39013" y="3103993"/>
            <a:ext cx="127396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xmlns="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96095" y="3103993"/>
            <a:ext cx="1949398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xmlns="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07717" y="3102450"/>
            <a:ext cx="279481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xmlns="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42780" y="5751926"/>
            <a:ext cx="665844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xmlns="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094" y="5070254"/>
            <a:ext cx="19493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xmlns="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18035" y="5070254"/>
            <a:ext cx="27844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xmlns="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65043" y="3976866"/>
            <a:ext cx="2455164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xmlns="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596095" y="4041034"/>
            <a:ext cx="19493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xmlns="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5907716" y="4041034"/>
            <a:ext cx="19494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E88C711-3D16-496B-BF96-001A0C0A3A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761780" y="6430061"/>
            <a:ext cx="18105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155" y="3410712"/>
            <a:ext cx="894969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981036"/>
            <a:ext cx="78867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E3B70F12-3A1D-4116-88BF-B9E84A0FF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0730BC-75B6-4D4E-B04F-002F7B98DFD2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31411" y="6114045"/>
            <a:ext cx="281178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052953" y="4804366"/>
            <a:ext cx="303809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7" y="4942478"/>
            <a:ext cx="78867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155" y="128016"/>
            <a:ext cx="51435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1169256"/>
            <a:ext cx="396443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70F12-3A1D-4116-88BF-B9E84A0FF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0730BC-75B6-4D4E-B04F-002F7B98DFD2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31411" y="6114045"/>
            <a:ext cx="281178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xmlns="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936" y="2136036"/>
            <a:ext cx="3964436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6270" y="1992586"/>
            <a:ext cx="3321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xmlns="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3100270"/>
            <a:ext cx="3966722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155" y="128016"/>
            <a:ext cx="894969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1093460"/>
            <a:ext cx="3990290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70F12-3A1D-4116-88BF-B9E84A0FF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0730BC-75B6-4D4E-B04F-002F7B98DFD2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31411" y="6114045"/>
            <a:ext cx="281178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xmlns="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936" y="2060240"/>
            <a:ext cx="3990290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6020" y="1916790"/>
            <a:ext cx="3375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xmlns="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3423" y="1125545"/>
            <a:ext cx="353088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70F12-3A1D-4116-88BF-B9E84A0FF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0730BC-75B6-4D4E-B04F-002F7B98DFD2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9737" y="2738212"/>
            <a:ext cx="3137738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xmlns="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51" y="1835245"/>
            <a:ext cx="78866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970341" y="2738212"/>
            <a:ext cx="3137738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9737" y="3428502"/>
            <a:ext cx="3274219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xmlns="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0341" y="3428502"/>
            <a:ext cx="3274219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57630"/>
            <a:ext cx="78867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31411" y="6114045"/>
            <a:ext cx="281178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083814" y="1667974"/>
            <a:ext cx="297637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70F12-3A1D-4116-88BF-B9E84A0FF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0730BC-75B6-4D4E-B04F-002F7B98DFD2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xmlns="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0936" y="3359239"/>
            <a:ext cx="326826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2081625"/>
            <a:ext cx="3268266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31411" y="6114045"/>
            <a:ext cx="281178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3908" y="3191969"/>
            <a:ext cx="297637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xmlns="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5236029" y="1246189"/>
            <a:ext cx="3213497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70F12-3A1D-4116-88BF-B9E84A0FF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0730BC-75B6-4D4E-B04F-002F7B98DFD2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xmlns="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12672" y="3359239"/>
            <a:ext cx="1947672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2672" y="1757775"/>
            <a:ext cx="2002394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31411" y="6114045"/>
            <a:ext cx="281178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512672" y="3191969"/>
            <a:ext cx="115900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xmlns="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683418" y="1505434"/>
            <a:ext cx="4920854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83C23D1-BE9A-4E52-9BEF-D55C4CB757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734349" y="6386170"/>
            <a:ext cx="23042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155" y="128016"/>
            <a:ext cx="894969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70F12-3A1D-4116-88BF-B9E84A0FF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0730BC-75B6-4D4E-B04F-002F7B98DFD2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31411" y="6114045"/>
            <a:ext cx="281178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51" y="1835245"/>
            <a:ext cx="78866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57630"/>
            <a:ext cx="78867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668B9DC-C6AF-45D4-BBA3-A5EF781EAB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819781" y="1667974"/>
            <a:ext cx="350443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155" y="128016"/>
            <a:ext cx="894969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70F12-3A1D-4116-88BF-B9E84A0FF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0730BC-75B6-4D4E-B04F-002F7B98DFD2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68874"/>
            <a:ext cx="78867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31411" y="6114045"/>
            <a:ext cx="281178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xmlns="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046988" y="1497770"/>
            <a:ext cx="7050024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65959" y="6118485"/>
            <a:ext cx="4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E3B70F12-3A1D-4116-88BF-B9E84A0FF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57950" y="611848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fld id="{FB0730BC-75B6-4D4E-B04F-002F7B98DFD2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51" y="6118485"/>
            <a:ext cx="2549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Eco</a:t>
            </a:r>
            <a:r>
              <a:rPr lang="en-US" sz="6000" dirty="0" smtClean="0"/>
              <a:t> </a:t>
            </a:r>
            <a:r>
              <a:rPr lang="en-US" sz="8800" dirty="0" smtClean="0"/>
              <a:t>system</a:t>
            </a: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by </a:t>
            </a:r>
          </a:p>
          <a:p>
            <a:r>
              <a:rPr lang="en-US" dirty="0" err="1" smtClean="0"/>
              <a:t>Banu</a:t>
            </a:r>
            <a:r>
              <a:rPr lang="en-US" dirty="0" smtClean="0"/>
              <a:t> </a:t>
            </a:r>
            <a:r>
              <a:rPr lang="en-US" dirty="0" err="1" smtClean="0"/>
              <a:t>manthi.s</a:t>
            </a:r>
            <a:endParaRPr lang="en-US" dirty="0" smtClean="0"/>
          </a:p>
          <a:p>
            <a:r>
              <a:rPr lang="en-US" dirty="0" err="1" smtClean="0"/>
              <a:t>Gana.L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Ecological pyramid </a:t>
            </a:r>
            <a:endParaRPr lang="en-US" dirty="0"/>
          </a:p>
        </p:txBody>
      </p:sp>
      <p:pic>
        <p:nvPicPr>
          <p:cNvPr id="3" name="Picture 2" descr="EcologicalPyram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0"/>
            <a:ext cx="8381999" cy="4572000"/>
          </a:xfrm>
          <a:prstGeom prst="rect">
            <a:avLst/>
          </a:prstGeom>
        </p:spPr>
      </p:pic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3124200"/>
          </a:xfrm>
        </p:spPr>
        <p:txBody>
          <a:bodyPr>
            <a:normAutofit/>
          </a:bodyPr>
          <a:lstStyle/>
          <a:p>
            <a:r>
              <a:rPr lang="en-US" sz="8000" dirty="0" smtClean="0">
                <a:latin typeface="Arial Rounded MT Bold" pitchFamily="34" charset="0"/>
              </a:rPr>
              <a:t>Thank you</a:t>
            </a:r>
            <a:endParaRPr lang="en-US" sz="8000" dirty="0">
              <a:latin typeface="Arial Rounded MT Bold" pitchFamily="34" charset="0"/>
            </a:endParaRPr>
          </a:p>
        </p:txBody>
      </p:sp>
    </p:spTree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US" sz="16000" dirty="0" smtClean="0"/>
              <a:t>Introduction and definition </a:t>
            </a:r>
          </a:p>
          <a:p>
            <a:pPr>
              <a:buFont typeface="Wingdings" pitchFamily="2" charset="2"/>
              <a:buChar char="q"/>
            </a:pPr>
            <a:r>
              <a:rPr lang="en-US" sz="16000" dirty="0" smtClean="0"/>
              <a:t>Structures and functions of eco system</a:t>
            </a:r>
          </a:p>
          <a:p>
            <a:pPr>
              <a:buFont typeface="Wingdings" pitchFamily="2" charset="2"/>
              <a:buChar char="q"/>
            </a:pPr>
            <a:r>
              <a:rPr lang="en-US" sz="16000" dirty="0" smtClean="0"/>
              <a:t>Food chain</a:t>
            </a:r>
          </a:p>
          <a:p>
            <a:pPr>
              <a:buFont typeface="Wingdings" pitchFamily="2" charset="2"/>
              <a:buChar char="q"/>
            </a:pPr>
            <a:r>
              <a:rPr lang="en-US" sz="16000" dirty="0" smtClean="0"/>
              <a:t>Food web</a:t>
            </a:r>
          </a:p>
          <a:p>
            <a:pPr>
              <a:buFont typeface="Wingdings" pitchFamily="2" charset="2"/>
              <a:buChar char="q"/>
            </a:pPr>
            <a:r>
              <a:rPr lang="en-US" sz="16000" dirty="0" smtClean="0"/>
              <a:t>Ecological pyramid</a:t>
            </a:r>
          </a:p>
          <a:p>
            <a:pPr>
              <a:buFont typeface="Wingdings" pitchFamily="2" charset="2"/>
              <a:buChar char="q"/>
            </a:pPr>
            <a:endParaRPr lang="en-US" sz="12800" dirty="0" smtClean="0"/>
          </a:p>
          <a:p>
            <a:pPr>
              <a:buNone/>
            </a:pPr>
            <a:endParaRPr lang="en-US" sz="5800" dirty="0" smtClean="0"/>
          </a:p>
          <a:p>
            <a:pPr>
              <a:buFont typeface="Wingdings" pitchFamily="2" charset="2"/>
              <a:buChar char="q"/>
            </a:pPr>
            <a:endParaRPr lang="en-US" sz="5800" dirty="0" smtClean="0"/>
          </a:p>
          <a:p>
            <a:pPr>
              <a:buNone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    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Contents</a:t>
            </a:r>
            <a:endParaRPr lang="en-US" sz="6600" dirty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 Black" pitchFamily="34" charset="0"/>
              </a:rPr>
              <a:t>An ecosystem can be defined as composite of biotic and  </a:t>
            </a:r>
            <a:r>
              <a:rPr lang="en-US" sz="4000" dirty="0" err="1" smtClean="0">
                <a:latin typeface="Arial Black" pitchFamily="34" charset="0"/>
              </a:rPr>
              <a:t>abiotic</a:t>
            </a:r>
            <a:r>
              <a:rPr lang="en-US" sz="4000" dirty="0" smtClean="0">
                <a:latin typeface="Arial Black" pitchFamily="34" charset="0"/>
              </a:rPr>
              <a:t> components  and species that interact among themselves and co exist in a region 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lgerian" pitchFamily="82" charset="0"/>
              </a:rPr>
              <a:t>Definition of Ecosystem</a:t>
            </a:r>
            <a:endParaRPr lang="en-US" dirty="0">
              <a:latin typeface="Algerian" pitchFamily="82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co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38200"/>
            <a:ext cx="5529262" cy="1457325"/>
          </a:xfrm>
          <a:prstGeom prst="rect">
            <a:avLst/>
          </a:prstGeom>
        </p:spPr>
      </p:pic>
      <p:pic>
        <p:nvPicPr>
          <p:cNvPr id="3" name="Picture 2" descr="what-is-ecosyste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743200"/>
            <a:ext cx="6781800" cy="3686175"/>
          </a:xfrm>
          <a:prstGeom prst="rect">
            <a:avLst/>
          </a:prstGeom>
        </p:spPr>
      </p:pic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of ecosystem </a:t>
            </a:r>
            <a:endParaRPr lang="en-US" dirty="0"/>
          </a:p>
        </p:txBody>
      </p:sp>
      <p:pic>
        <p:nvPicPr>
          <p:cNvPr id="3" name="Picture 2" descr="components-of-an-ecosystem---teacho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86000"/>
            <a:ext cx="8305800" cy="4076239"/>
          </a:xfrm>
          <a:prstGeom prst="rect">
            <a:avLst/>
          </a:prstGeom>
        </p:spPr>
      </p:pic>
    </p:spTree>
  </p:cSld>
  <p:clrMapOvr>
    <a:masterClrMapping/>
  </p:clrMapOvr>
  <p:transition>
    <p:split orient="vert" dir="in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Biotic components</a:t>
            </a:r>
            <a:endParaRPr lang="en-US" dirty="0"/>
          </a:p>
        </p:txBody>
      </p:sp>
      <p:pic>
        <p:nvPicPr>
          <p:cNvPr id="3" name="Picture 2" descr="Biotic-Factors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14600"/>
            <a:ext cx="8572500" cy="4000500"/>
          </a:xfrm>
          <a:prstGeom prst="rect">
            <a:avLst/>
          </a:prstGeom>
        </p:spPr>
      </p:pic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Abiotic</a:t>
            </a:r>
            <a:r>
              <a:rPr lang="en-US" dirty="0" smtClean="0"/>
              <a:t> components</a:t>
            </a:r>
            <a:endParaRPr lang="en-US" dirty="0"/>
          </a:p>
        </p:txBody>
      </p:sp>
      <p:pic>
        <p:nvPicPr>
          <p:cNvPr id="3" name="Picture 2" descr="ecology_abiotic_facto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09800"/>
            <a:ext cx="8686800" cy="4397693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chain</a:t>
            </a:r>
            <a:endParaRPr lang="en-US" dirty="0"/>
          </a:p>
        </p:txBody>
      </p:sp>
      <p:pic>
        <p:nvPicPr>
          <p:cNvPr id="3" name="Picture 2" descr="Ecosystem-Components-Of-Ecosy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57400"/>
            <a:ext cx="7143750" cy="4419600"/>
          </a:xfrm>
          <a:prstGeom prst="rect">
            <a:avLst/>
          </a:prstGeom>
        </p:spPr>
      </p:pic>
    </p:spTree>
  </p:cSld>
  <p:clrMapOvr>
    <a:masterClrMapping/>
  </p:clrMapOvr>
  <p:transition>
    <p:cover dir="l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web</a:t>
            </a:r>
            <a:endParaRPr lang="en-US" dirty="0"/>
          </a:p>
        </p:txBody>
      </p:sp>
      <p:pic>
        <p:nvPicPr>
          <p:cNvPr id="3" name="Picture 2" descr="Food-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848600" cy="4462462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22977542_win32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xmlns="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tf22977542_win32</Template>
  <TotalTime>96</TotalTime>
  <Words>69</Words>
  <Application>Microsoft Office PowerPoint</Application>
  <PresentationFormat>On-screen Show (4:3)</PresentationFormat>
  <Paragraphs>29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tf22977542_win32</vt:lpstr>
      <vt:lpstr>Eco system</vt:lpstr>
      <vt:lpstr>Contents</vt:lpstr>
      <vt:lpstr>Definition of Ecosystem</vt:lpstr>
      <vt:lpstr>Slide 4</vt:lpstr>
      <vt:lpstr>Components of ecosystem </vt:lpstr>
      <vt:lpstr>Biotic components</vt:lpstr>
      <vt:lpstr>Abiotic components</vt:lpstr>
      <vt:lpstr>Food chain</vt:lpstr>
      <vt:lpstr>Food web</vt:lpstr>
      <vt:lpstr>Ecological pyramid 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 system</dc:title>
  <dc:creator>snaresh babureddy</dc:creator>
  <cp:lastModifiedBy>snaresh babureddy</cp:lastModifiedBy>
  <cp:revision>10</cp:revision>
  <dcterms:created xsi:type="dcterms:W3CDTF">2023-01-03T09:30:19Z</dcterms:created>
  <dcterms:modified xsi:type="dcterms:W3CDTF">2023-01-03T12:39:40Z</dcterms:modified>
</cp:coreProperties>
</file>